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7"/>
    <p:restoredTop sz="94646"/>
  </p:normalViewPr>
  <p:slideViewPr>
    <p:cSldViewPr snapToGrid="0">
      <p:cViewPr varScale="1">
        <p:scale>
          <a:sx n="85" d="100"/>
          <a:sy n="85" d="100"/>
        </p:scale>
        <p:origin x="176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BD1423-8533-4FD6-FFBD-538F59F4F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1F37B42-5EF3-164E-B310-25FCD5BAED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2A52DD-B731-2A8B-2D5E-54C2B8194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7E4C0-1250-F841-961D-2394E6BF74A9}" type="datetimeFigureOut">
              <a:rPr lang="it-IT" smtClean="0"/>
              <a:t>30/09/25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358D2BA-D92B-F707-C622-BA01CF988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CFF62A-59E2-AEA6-F8BC-015D33C3A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7B79-9D83-ED4B-8B7A-FF75137CF2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982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352EBA-4832-E1FF-587E-57B76F808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369F5F6-BFBA-77ED-F12A-2283D66DD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263833-1F6D-36F8-1383-EE30A9FEB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7E4C0-1250-F841-961D-2394E6BF74A9}" type="datetimeFigureOut">
              <a:rPr lang="it-IT" smtClean="0"/>
              <a:t>30/09/25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561639-0395-0A97-C7F5-B7A0F41CB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365ED9-68D1-994F-57CE-F197D2A80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7B79-9D83-ED4B-8B7A-FF75137CF2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7870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1406624-C617-ABC7-74D4-950B86ADC2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942B3F4-D9B6-6F9F-13BD-060EC8F40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242A80-D58F-112C-5A39-5C1CDC688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7E4C0-1250-F841-961D-2394E6BF74A9}" type="datetimeFigureOut">
              <a:rPr lang="it-IT" smtClean="0"/>
              <a:t>30/09/25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8406A0-1E02-CDDC-DB8D-32B477982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3F9D2AB-3E44-398C-F324-A5F875FB3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7B79-9D83-ED4B-8B7A-FF75137CF2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369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BDAAC4-5FE2-5ED5-CCDF-0E1FA22A1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AB148A-49F9-8E06-DF6F-4118E4235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DD445F-C6BA-7DAF-76C0-C22FE3900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7E4C0-1250-F841-961D-2394E6BF74A9}" type="datetimeFigureOut">
              <a:rPr lang="it-IT" smtClean="0"/>
              <a:t>30/09/25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9703977-EEAF-D48F-A556-5A25E3552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C7203F-673E-84D6-06FC-513061779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7B79-9D83-ED4B-8B7A-FF75137CF2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15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8DFCAE-60C8-B046-B143-D5FFD1574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2898723-002A-C37E-94C5-A9994D4C3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B49E1CB-4CF4-DECD-5F18-17C9FCC0B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7E4C0-1250-F841-961D-2394E6BF74A9}" type="datetimeFigureOut">
              <a:rPr lang="it-IT" smtClean="0"/>
              <a:t>30/09/25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2A2C53-7BEC-13E1-D8C8-39442A404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C08FC9B-0484-556D-6F03-4F235F51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7B79-9D83-ED4B-8B7A-FF75137CF2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7212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EE303A-A801-EE49-7271-1AC573DFA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6651FF-8BEB-2A93-86F2-0EF1100DE3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649BCC9-D027-660A-0A41-AF47237D8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97DD5DD-B926-0854-4D22-5F207FA09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7E4C0-1250-F841-961D-2394E6BF74A9}" type="datetimeFigureOut">
              <a:rPr lang="it-IT" smtClean="0"/>
              <a:t>30/09/25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8836C52-878E-A1FB-04A9-4BEFE292F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6C51819-5F9B-6DA0-BC81-021D617C5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7B79-9D83-ED4B-8B7A-FF75137CF2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095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CC2434-D823-FC83-18C6-4A748A3A1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61C7DDC-AB8F-E3DC-3EE1-B4C8955C9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74F4EC9-ABB0-358A-470B-5EE3F811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0286489-BCE5-1AC6-7CFD-8ADFA5F104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9894F26-1127-BF58-2F6B-C1C108681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117E0F2-AB80-012F-2942-887CCDEFB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7E4C0-1250-F841-961D-2394E6BF74A9}" type="datetimeFigureOut">
              <a:rPr lang="it-IT" smtClean="0"/>
              <a:t>30/09/25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66C460F-6CC8-F795-F610-2585CD2E5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433D03A-C81B-FE74-E715-64A85F58B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7B79-9D83-ED4B-8B7A-FF75137CF2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8910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D07FB5-11F4-7EC4-9A53-0FD22FFC1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6A8FE40-D682-D327-38EA-849E288B6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7E4C0-1250-F841-961D-2394E6BF74A9}" type="datetimeFigureOut">
              <a:rPr lang="it-IT" smtClean="0"/>
              <a:t>30/09/25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29F84ED-2D68-C60B-5EA4-3F07B7477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CF5E489-0179-A36D-38D2-F934E1E65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7B79-9D83-ED4B-8B7A-FF75137CF2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9227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2579672-DBFC-9A1E-0689-4F86BD596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7E4C0-1250-F841-961D-2394E6BF74A9}" type="datetimeFigureOut">
              <a:rPr lang="it-IT" smtClean="0"/>
              <a:t>30/09/25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8001340-E762-23D3-74F5-0F0CB6F99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9E888D7-F058-CE4F-0A35-509B901C0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7B79-9D83-ED4B-8B7A-FF75137CF2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3155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B35EA8-39D7-2592-0426-5A2C97911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1C2809-4FA3-82B1-C53C-E9D3D0B40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665986E-01BE-0C72-5171-251458CDE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A78A5D6-E512-4B54-2DFE-1B03BF55E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7E4C0-1250-F841-961D-2394E6BF74A9}" type="datetimeFigureOut">
              <a:rPr lang="it-IT" smtClean="0"/>
              <a:t>30/09/25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B13F8BE-C8EF-C8D2-D3EC-4715FFA31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DA8C384-D5D8-C73E-D578-FC3E478CB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7B79-9D83-ED4B-8B7A-FF75137CF2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354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237E2C-17F9-442E-A56D-F5733EBEC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864A408-E7B4-7A92-661D-8FC1264CD2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DAC0C8C-E76C-7266-F975-FC65E87D9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42C54DE-1C88-7530-5C32-1F0888C57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7E4C0-1250-F841-961D-2394E6BF74A9}" type="datetimeFigureOut">
              <a:rPr lang="it-IT" smtClean="0"/>
              <a:t>30/09/25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A4EC034-0860-63BC-CB33-790DC6924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800E36B-4A1F-A06C-5CAB-D98668018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7B79-9D83-ED4B-8B7A-FF75137CF2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3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FA56408-957F-A7F7-3DFA-5822E9FEA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06CA6A9-AA87-C96D-3CC4-E11731BA1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A5AFD0-3F40-DA5C-E2CB-BFFEDC8ED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87E4C0-1250-F841-961D-2394E6BF74A9}" type="datetimeFigureOut">
              <a:rPr lang="it-IT" smtClean="0"/>
              <a:t>30/09/25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D6159A-AA95-BF0F-E5CB-345A5CAFB5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3598DD0-85C6-A056-F7A7-E910B506C6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447B79-9D83-ED4B-8B7A-FF75137CF2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77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5525586-676C-B9E8-6A22-C7236A7CCA41}"/>
              </a:ext>
            </a:extLst>
          </p:cNvPr>
          <p:cNvSpPr txBox="1"/>
          <p:nvPr/>
        </p:nvSpPr>
        <p:spPr>
          <a:xfrm>
            <a:off x="4374293" y="4399006"/>
            <a:ext cx="53786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/>
              <a:t>Presentation </a:t>
            </a:r>
            <a:r>
              <a:rPr lang="it-IT" sz="4000" b="1" dirty="0" err="1"/>
              <a:t>title</a:t>
            </a:r>
            <a:r>
              <a:rPr lang="it-IT" sz="4000" b="1" dirty="0"/>
              <a:t> </a:t>
            </a:r>
            <a:r>
              <a:rPr lang="it-IT" sz="4000" b="1" dirty="0" err="1"/>
              <a:t>here</a:t>
            </a:r>
            <a:endParaRPr lang="it-IT" sz="4000" b="1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89EADED-ADA0-4D36-415F-3C6ED83CB65F}"/>
              </a:ext>
            </a:extLst>
          </p:cNvPr>
          <p:cNvSpPr txBox="1"/>
          <p:nvPr/>
        </p:nvSpPr>
        <p:spPr>
          <a:xfrm>
            <a:off x="8093675" y="5263979"/>
            <a:ext cx="3612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dirty="0"/>
              <a:t>First Author, </a:t>
            </a:r>
            <a:r>
              <a:rPr lang="it-IT" i="1" dirty="0" err="1"/>
              <a:t>Affiliation</a:t>
            </a:r>
            <a:r>
              <a:rPr lang="it-IT" dirty="0"/>
              <a:t>, </a:t>
            </a:r>
            <a:r>
              <a:rPr lang="it-IT" i="1" dirty="0"/>
              <a:t>Country</a:t>
            </a:r>
          </a:p>
          <a:p>
            <a:pPr algn="r"/>
            <a:r>
              <a:rPr lang="it-IT" dirty="0"/>
              <a:t>Second Author, </a:t>
            </a:r>
            <a:r>
              <a:rPr lang="it-IT" i="1" dirty="0" err="1"/>
              <a:t>Affiliation</a:t>
            </a:r>
            <a:r>
              <a:rPr lang="it-IT" dirty="0"/>
              <a:t>, </a:t>
            </a:r>
            <a:r>
              <a:rPr lang="it-IT" i="1" dirty="0"/>
              <a:t>Country</a:t>
            </a:r>
          </a:p>
        </p:txBody>
      </p:sp>
    </p:spTree>
    <p:extLst>
      <p:ext uri="{BB962C8B-B14F-4D97-AF65-F5344CB8AC3E}">
        <p14:creationId xmlns:p14="http://schemas.microsoft.com/office/powerpoint/2010/main" val="3529201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DBAD87-9AFB-1B7C-9C3C-D2E1DF71C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CD6720EC-6115-B91A-5BD6-81994C8170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47193"/>
            <a:ext cx="2672526" cy="761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dirty="0"/>
              <a:t>Slide </a:t>
            </a:r>
            <a:r>
              <a:rPr lang="it-IT" sz="4800" b="1" dirty="0" err="1"/>
              <a:t>title</a:t>
            </a:r>
            <a:endParaRPr lang="it-IT" sz="4800" b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23D12D1-805C-1BA1-C577-3A25BDFD900C}"/>
              </a:ext>
            </a:extLst>
          </p:cNvPr>
          <p:cNvSpPr txBox="1"/>
          <p:nvPr/>
        </p:nvSpPr>
        <p:spPr>
          <a:xfrm>
            <a:off x="603418" y="6455468"/>
            <a:ext cx="40461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>
                <a:solidFill>
                  <a:schemeClr val="bg1"/>
                </a:solidFill>
              </a:rPr>
              <a:t>Title of the Presentation – First and Last Name of </a:t>
            </a:r>
            <a:r>
              <a:rPr lang="it-IT" sz="1200" i="1" dirty="0" err="1">
                <a:solidFill>
                  <a:schemeClr val="bg1"/>
                </a:solidFill>
              </a:rPr>
              <a:t>Presenter</a:t>
            </a:r>
            <a:endParaRPr lang="it-IT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234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5E07863-BDA5-EA81-0FDC-0C74F3025423}"/>
              </a:ext>
            </a:extLst>
          </p:cNvPr>
          <p:cNvSpPr txBox="1"/>
          <p:nvPr/>
        </p:nvSpPr>
        <p:spPr>
          <a:xfrm>
            <a:off x="4399007" y="4361936"/>
            <a:ext cx="3013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err="1"/>
              <a:t>Section</a:t>
            </a:r>
            <a:r>
              <a:rPr lang="it-IT" sz="4000" b="1" dirty="0"/>
              <a:t> </a:t>
            </a:r>
            <a:r>
              <a:rPr lang="it-IT" sz="4000" b="1" dirty="0" err="1"/>
              <a:t>title</a:t>
            </a:r>
            <a:endParaRPr lang="it-IT" sz="4000" b="1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9DA41C9-4742-B359-C252-D974AE80D7DF}"/>
              </a:ext>
            </a:extLst>
          </p:cNvPr>
          <p:cNvSpPr txBox="1"/>
          <p:nvPr/>
        </p:nvSpPr>
        <p:spPr>
          <a:xfrm>
            <a:off x="10342607" y="3694670"/>
            <a:ext cx="142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/>
              <a:t>Section</a:t>
            </a:r>
            <a:r>
              <a:rPr lang="it-IT" sz="2400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1456972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32</Words>
  <Application>Microsoft Macintosh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Tema di Office</vt:lpstr>
      <vt:lpstr>Presentazione standard di PowerPoint</vt:lpstr>
      <vt:lpstr>Slide title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MIRKO CASU</dc:creator>
  <cp:lastModifiedBy>MIRKO CASU</cp:lastModifiedBy>
  <cp:revision>3</cp:revision>
  <dcterms:created xsi:type="dcterms:W3CDTF">2025-09-30T09:13:55Z</dcterms:created>
  <dcterms:modified xsi:type="dcterms:W3CDTF">2025-09-30T17:38:33Z</dcterms:modified>
</cp:coreProperties>
</file>